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899137A2-0CF0-4A60-B075-408F65A55D64}"/>
    <pc:docChg chg="custSel modSld">
      <pc:chgData name="Narelle Wheaton" userId="6e1b2b30-480e-4f91-806b-6735d5b9e446" providerId="ADAL" clId="{899137A2-0CF0-4A60-B075-408F65A55D64}" dt="2023-07-26T04:18:12.555" v="15" actId="404"/>
      <pc:docMkLst>
        <pc:docMk/>
      </pc:docMkLst>
      <pc:sldChg chg="modSp mod">
        <pc:chgData name="Narelle Wheaton" userId="6e1b2b30-480e-4f91-806b-6735d5b9e446" providerId="ADAL" clId="{899137A2-0CF0-4A60-B075-408F65A55D64}" dt="2023-07-26T04:18:12.555" v="15" actId="404"/>
        <pc:sldMkLst>
          <pc:docMk/>
          <pc:sldMk cId="2409729583" sldId="256"/>
        </pc:sldMkLst>
        <pc:spChg chg="mod">
          <ac:chgData name="Narelle Wheaton" userId="6e1b2b30-480e-4f91-806b-6735d5b9e446" providerId="ADAL" clId="{899137A2-0CF0-4A60-B075-408F65A55D64}" dt="2023-07-26T04:18:12.555" v="15" actId="404"/>
          <ac:spMkLst>
            <pc:docMk/>
            <pc:sldMk cId="2409729583" sldId="256"/>
            <ac:spMk id="3" creationId="{B9A74D25-1403-4B1F-BB1F-37CFCBC8776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046F2-17A2-4D3D-B348-99B6CC2DC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A27B5F-B47E-4A7F-B434-5B80263D4D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7CA4A-DB73-431D-A752-917DB88E3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1D99B2-DC13-4E73-8791-6F7102BC7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53A7C-97B8-4B31-8F97-E27C41B239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5238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729D4-F81E-4CAB-8BFC-FD16C33FA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E889812-BA80-46A3-8058-F2CE6F61CC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0A66A8-D905-4DCD-9E3C-0FD57D123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727D37-54F3-4852-92E9-C038A6F0D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8393F1-C257-4F01-B79D-FDAA9BE15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2216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F89B51-CA51-421D-AA73-B5783F3927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90B04C-F1A7-46BA-BE76-6FC33D2F58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211C89-786D-4B29-B22D-370606EE2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19AEE-8F32-476A-948D-D6C95DCFFF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794E51-0988-4FF4-9DEA-46D113FC2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0493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CE318A-E93B-4930-A90E-F172B0C144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1F791B-84ED-4513-B609-B68C0B8157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196521-50C4-468C-B1E8-BF71B108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4B6C19-85D0-4CA2-B8D9-8F8325669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F357B7-8092-4155-8E12-4AA948FFF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64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5B836-5CC1-4CA9-BB20-3F646D3E2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301DBB-B44E-431C-8530-FF648D4960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FFC53E-74DB-47BE-AC60-980BED800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1227F-5BD4-418D-87C3-A8E1B4729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CA97C9-02D3-449D-B342-9605B2026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31839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55DDA8-55A8-4021-ACFD-704A8DFF4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C4100E-CB0D-4F4B-A73D-F301171231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C96994-82C0-441E-881E-12552226FB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F7C486-9BE0-4594-A36E-7AB59B0E7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93D27A-9CD5-491B-B359-9476B0A2D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E64D41-CDAD-4221-A08B-A68111A0C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1633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3DE0C-1F5B-4CD9-94A2-726D65942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80EA00-1953-4E00-87C7-164326BCD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6FC2BA-830A-4924-A16E-14307EF186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D0A91A-8EB7-4E6F-9757-4FAAB4F8E5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025BFB-5EE2-4501-A277-974A70EB10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243E212-2DD1-44E0-AD9F-A477F98F9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D3F387-A178-48F4-BB3C-62817D6538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E112CA-2A8E-4CCE-ACB3-47BC96E50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0818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2C9E7-725C-4998-BFA4-FD9132D28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840BD4-AD8A-4947-89EA-0DE5CA264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4F71B9-0E4E-4109-9036-D6283F2457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A3CC37C-1A2C-4031-8DF6-F8A5EC4B0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1642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129556-83C9-4962-BCE2-0803B2C87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58BFD9-A12A-4AC7-A8FB-F1C60F07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F1FC2F-BD86-47EB-96BF-121C406BF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0051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54B4A-EADE-497A-983F-1DFF7173C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7E5031-F661-4DAA-849B-4C47298FA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7E5013-0AA2-4458-B4C4-065E5C21A4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C72FC4-92B2-43ED-93FD-76F9F79B2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BCFE73-ED85-4330-B844-553DBE547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F92145-F558-415B-925A-6FB92DBB9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38463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AFC8B-3BE4-4DBD-8117-4E98587052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36BA7E-E02E-4038-994C-64525EE7C8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F27A97-A4A7-4F4C-8728-5A363E6034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B0C5D5-3C94-484B-AFF1-8CCB0F437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9046F4-21FB-4C9C-AAD8-3DF0EEFFB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323C22-1386-48B7-A300-E0D53AB9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24475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97E264F-600E-45B3-823A-25912CC58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494741-2035-43B6-997D-2995DC703C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4F3FF9-76F2-483E-A78B-058BA5A3D0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FE4BAA-F629-4C7F-AE2C-A13149726F89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DA8C75-1CA2-41AD-9CCB-6C5A2DD5C1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052CC3-9638-42C1-9216-850632EF8D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B0CC5-8BB6-4FB1-9ACD-17C3CFBBB7E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2232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A74D25-1403-4B1F-BB1F-37CFCBC87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828800"/>
            <a:ext cx="9144000" cy="2971800"/>
          </a:xfrm>
        </p:spPr>
        <p:txBody>
          <a:bodyPr>
            <a:normAutofit lnSpcReduction="10000"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Say but the word Thy servant shall be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healèd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shall be loosed from my infirmity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once again the fount of life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unsealèd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upward spring and flow eternally</a:t>
            </a:r>
          </a:p>
        </p:txBody>
      </p:sp>
    </p:spTree>
    <p:extLst>
      <p:ext uri="{BB962C8B-B14F-4D97-AF65-F5344CB8AC3E}">
        <p14:creationId xmlns:p14="http://schemas.microsoft.com/office/powerpoint/2010/main" val="2409729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A74D25-1403-4B1F-BB1F-37CFCBC87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66875"/>
            <a:ext cx="9144000" cy="296227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Vainly I seek a cure for my soul's ailing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Vainly aspire to reach the life divine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Slave of myself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myself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forever failing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Helpless am I until Thy grace be mine</a:t>
            </a:r>
          </a:p>
        </p:txBody>
      </p:sp>
    </p:spTree>
    <p:extLst>
      <p:ext uri="{BB962C8B-B14F-4D97-AF65-F5344CB8AC3E}">
        <p14:creationId xmlns:p14="http://schemas.microsoft.com/office/powerpoint/2010/main" val="1613209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A74D25-1403-4B1F-BB1F-37CFCBC87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3025" y="1647825"/>
            <a:ext cx="9658350" cy="28765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dare not ask as though by right of pleading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Only my need lays hold upon Thy name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Yet none can cry and find Thy love unheeding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none need fail Thy saving grace to claim</a:t>
            </a:r>
          </a:p>
        </p:txBody>
      </p:sp>
    </p:spTree>
    <p:extLst>
      <p:ext uri="{BB962C8B-B14F-4D97-AF65-F5344CB8AC3E}">
        <p14:creationId xmlns:p14="http://schemas.microsoft.com/office/powerpoint/2010/main" val="3632013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B9A74D25-1403-4B1F-BB1F-37CFCBC877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276350"/>
            <a:ext cx="9144000" cy="3552825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Thine is the name whereon I cry believing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Thine is the love that sees and pities me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Thine is the power and mine the faith receiving</a:t>
            </a:r>
            <a:br>
              <a:rPr lang="en-US" sz="4000" b="0" i="0" dirty="0">
                <a:solidFill>
                  <a:schemeClr val="bg1"/>
                </a:solidFill>
                <a:effectLst/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Cleansing and healing life and liberty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1481AC-74DC-4A0F-A39B-47EBB2546F42}"/>
              </a:ext>
            </a:extLst>
          </p:cNvPr>
          <p:cNvSpPr txBox="1"/>
          <p:nvPr/>
        </p:nvSpPr>
        <p:spPr>
          <a:xfrm>
            <a:off x="180975" y="5851862"/>
            <a:ext cx="44100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Song # 2641586</a:t>
            </a: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Albert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Orsborn</a:t>
            </a:r>
            <a:endParaRPr lang="en-US" sz="1000" b="0" i="0" dirty="0">
              <a:solidFill>
                <a:schemeClr val="bg1"/>
              </a:solidFill>
              <a:effectLst/>
              <a:latin typeface="akagi_probook"/>
            </a:endParaRP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© Salvationist Publishing &amp; Supplies Ltd. (Admin. by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10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10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10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10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10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10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249488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194</Words>
  <Application>Microsoft Office PowerPoint</Application>
  <PresentationFormat>Widescreen</PresentationFormat>
  <Paragraphs>13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2022-07-12T03:34:51Z</dcterms:created>
  <dcterms:modified xsi:type="dcterms:W3CDTF">2023-07-26T04:18:14Z</dcterms:modified>
</cp:coreProperties>
</file>